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59756"/>
            <a:ext cx="7556421" cy="3081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050"/>
              </a:lnSpc>
              <a:buNone/>
            </a:pPr>
            <a:r>
              <a:rPr lang="en-US" sz="6450" b="1" spc="-129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Optimizando la Producción en la Panadería</a:t>
            </a:r>
            <a:endParaRPr lang="en-US" sz="6450" dirty="0"/>
          </a:p>
        </p:txBody>
      </p:sp>
      <p:sp>
        <p:nvSpPr>
          <p:cNvPr id="4" name="Text 1"/>
          <p:cNvSpPr/>
          <p:nvPr/>
        </p:nvSpPr>
        <p:spPr>
          <a:xfrm>
            <a:off x="793790" y="52810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Nuestra panadería enfrenta pérdidas debido a productos sin vender. Desarrollamos un modelo de aprendizaje automático para predecir las cantidades de producción óptimas, minimizando los desperdicios.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46784"/>
            <a:ext cx="641687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Resultados y Conclusión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931206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Los resultados mostraron una reducción significativa en los productos sin vender, minimizando las pérdidas y mejorando la eficiencia. El modelo de aprendizaje automático se integró en el sistema de gestión de la panadería, optimizando la producción y reduciendo el desperdicio.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07413"/>
            <a:ext cx="6751439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Declaración del Problema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291834"/>
            <a:ext cx="3664863" cy="2800707"/>
          </a:xfrm>
          <a:prstGeom prst="roundRect">
            <a:avLst>
              <a:gd name="adj" fmla="val 340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52626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Pérdidas Financieras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3034427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Los productos sin vender generan pérdidas directas, reduciendo la rentabilidad.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291834"/>
            <a:ext cx="3664863" cy="2800707"/>
          </a:xfrm>
          <a:prstGeom prst="roundRect">
            <a:avLst>
              <a:gd name="adj" fmla="val 340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526268"/>
            <a:ext cx="3195995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Desperdicio de Recursos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3406497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desperdician materias primas, energía y tiempo de producción, lo que afecta la eficiencia.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19355"/>
            <a:ext cx="7556421" cy="1702832"/>
          </a:xfrm>
          <a:prstGeom prst="roundRect">
            <a:avLst>
              <a:gd name="adj" fmla="val 5595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537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Impacto Ambiental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606194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desperdicio de alimentos contribuye a la huella ambiental, generando un impacto negativo.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5650" y="678656"/>
            <a:ext cx="5019913" cy="627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50" b="1" spc="-79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Metodología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431042" y="1592937"/>
            <a:ext cx="22860" cy="5958007"/>
          </a:xfrm>
          <a:prstGeom prst="roundRect">
            <a:avLst>
              <a:gd name="adj" fmla="val 351354"/>
            </a:avLst>
          </a:prstGeom>
          <a:solidFill>
            <a:srgbClr val="48367C"/>
          </a:solidFill>
          <a:ln/>
        </p:spPr>
      </p:sp>
      <p:sp>
        <p:nvSpPr>
          <p:cNvPr id="5" name="Shape 2"/>
          <p:cNvSpPr/>
          <p:nvPr/>
        </p:nvSpPr>
        <p:spPr>
          <a:xfrm>
            <a:off x="6634698" y="2011561"/>
            <a:ext cx="669250" cy="22860"/>
          </a:xfrm>
          <a:prstGeom prst="roundRect">
            <a:avLst>
              <a:gd name="adj" fmla="val 351354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6227385" y="1807964"/>
            <a:ext cx="430173" cy="430173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80976" y="1872377"/>
            <a:ext cx="12287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spc="-47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494270" y="1784152"/>
            <a:ext cx="2509957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40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Recopilación de Datos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494270" y="2212538"/>
            <a:ext cx="6466880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recopilaron datos históricos sobre ventas, producción y demanda de productos.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34698" y="3625334"/>
            <a:ext cx="669250" cy="22860"/>
          </a:xfrm>
          <a:prstGeom prst="roundRect">
            <a:avLst>
              <a:gd name="adj" fmla="val 351354"/>
            </a:avLst>
          </a:prstGeom>
          <a:solidFill>
            <a:srgbClr val="48367C"/>
          </a:solidFill>
          <a:ln/>
        </p:spPr>
      </p:sp>
      <p:sp>
        <p:nvSpPr>
          <p:cNvPr id="11" name="Shape 8"/>
          <p:cNvSpPr/>
          <p:nvPr/>
        </p:nvSpPr>
        <p:spPr>
          <a:xfrm>
            <a:off x="6227385" y="3421737"/>
            <a:ext cx="430173" cy="430173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60021" y="3486150"/>
            <a:ext cx="16478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spc="-47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494270" y="3397925"/>
            <a:ext cx="2509957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40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Limpieza de Datos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494270" y="3826312"/>
            <a:ext cx="6466880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eliminaron valores faltantes, se corrigieron errores y se transformaron datos para garantizar la calidad.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34698" y="5239107"/>
            <a:ext cx="669250" cy="22860"/>
          </a:xfrm>
          <a:prstGeom prst="roundRect">
            <a:avLst>
              <a:gd name="adj" fmla="val 351354"/>
            </a:avLst>
          </a:prstGeom>
          <a:solidFill>
            <a:srgbClr val="48367C"/>
          </a:solidFill>
          <a:ln/>
        </p:spPr>
      </p:sp>
      <p:sp>
        <p:nvSpPr>
          <p:cNvPr id="16" name="Shape 13"/>
          <p:cNvSpPr/>
          <p:nvPr/>
        </p:nvSpPr>
        <p:spPr>
          <a:xfrm>
            <a:off x="6227385" y="5035510"/>
            <a:ext cx="430173" cy="430173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60259" y="5099923"/>
            <a:ext cx="164425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spc="-47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494270" y="5011698"/>
            <a:ext cx="4040624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40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Análisis Exploratorio de Datos (EDA)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494270" y="5440085"/>
            <a:ext cx="6466880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realizaron análisis para identificar patrones y tendencias en los datos.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34698" y="6547009"/>
            <a:ext cx="669250" cy="22860"/>
          </a:xfrm>
          <a:prstGeom prst="roundRect">
            <a:avLst>
              <a:gd name="adj" fmla="val 351354"/>
            </a:avLst>
          </a:prstGeom>
          <a:solidFill>
            <a:srgbClr val="48367C"/>
          </a:solidFill>
          <a:ln/>
        </p:spPr>
      </p:sp>
      <p:sp>
        <p:nvSpPr>
          <p:cNvPr id="21" name="Shape 18"/>
          <p:cNvSpPr/>
          <p:nvPr/>
        </p:nvSpPr>
        <p:spPr>
          <a:xfrm>
            <a:off x="6227385" y="6343412"/>
            <a:ext cx="430173" cy="430173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64307" y="6407825"/>
            <a:ext cx="15632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spc="-47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7494270" y="6319599"/>
            <a:ext cx="2509957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40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Desarrollo de Modelos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7494270" y="6747986"/>
            <a:ext cx="6466880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spc="-30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implementaron modelos de aprendizaje automático para predecir las cantidades de producción óptimas.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28236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Recopilación de Datos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11265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recopilaron datos históricos sobre ventas, producción y demanda de productos. Se incluyeron variables como el tipo de producto, el día de la semana, la temporada y las festividades.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28236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Limpieza de Datos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11265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eliminaron valores faltantes, se corrigieron errores y se transformaron datos para garantizar la calidad. Se aplicaron técnicas de limpieza para eliminar valores duplicados y corregir inconsistencias.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7489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Análisis Exploratorio de Datos (EDA)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295132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6074" y="3027759"/>
            <a:ext cx="145733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2951321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Análisis de Tendencias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30906" y="383155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identificaron patrones de demanda en diferentes días de la semana, temporadas y festividades.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5132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2867" y="3027759"/>
            <a:ext cx="195382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5422583" y="2951321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Análisis de Correlación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422583" y="3831550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analizó la relación entre variables como la producción y las ventas para identificar factores clave.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12802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1428" y="6204466"/>
            <a:ext cx="1950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spc="-56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530906" y="6128028"/>
            <a:ext cx="303276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Análisis de Agrupación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30906" y="663618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agruparon los productos en familias para identificar patrones de demanda similares.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28236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Desarrollo de Modelos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11265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implementaron modelos de aprendizaje automático para predecir las cantidades de producción óptimas. Se utilizaron técnicas de regresión lineal y aprendizaje automático para generar modelos predictivos.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41220"/>
            <a:ext cx="130428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Modelo 1: Basado en Familias de Productos y Día de la Semana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19671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Descripción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79559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modelo predice la demanda de cada familia de productos para cada día de la semana.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9671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Ventajas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79559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Simplifica el proceso de predicción, ofreciendo una visión general de la demanda.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9671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spc="-47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Desventajas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79559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tiene en cuenta las variaciones de demanda individuales de cada producto.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2141"/>
            <a:ext cx="130428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spc="-94" kern="0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Modelo 2: Basado en Productos Individuales y Día de la Semana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3720822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72844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700" y="3872151"/>
            <a:ext cx="12556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Producto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745581" y="3872151"/>
            <a:ext cx="115538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Lunes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362212" y="3872151"/>
            <a:ext cx="10238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Martes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847278" y="3872151"/>
            <a:ext cx="12961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Miércoles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604641" y="3872151"/>
            <a:ext cx="102512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Jueves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091017" y="3872151"/>
            <a:ext cx="11945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Viernes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746819" y="3872151"/>
            <a:ext cx="11437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Sábado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2351782" y="3872151"/>
            <a:ext cx="12503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Domingo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4378762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700" y="4522470"/>
            <a:ext cx="12556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2745581" y="4522470"/>
            <a:ext cx="115538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100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362212" y="4522470"/>
            <a:ext cx="10238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120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5847278" y="4522470"/>
            <a:ext cx="12961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110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604641" y="4522470"/>
            <a:ext cx="102512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130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091017" y="4522470"/>
            <a:ext cx="11945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150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10746819" y="4522470"/>
            <a:ext cx="11437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180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12351782" y="4522470"/>
            <a:ext cx="12503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160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801410" y="502908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1028700" y="5172789"/>
            <a:ext cx="12556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Pasteles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2745581" y="5172789"/>
            <a:ext cx="115538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50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4362212" y="5172789"/>
            <a:ext cx="10238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60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5847278" y="5172789"/>
            <a:ext cx="12961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55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7604641" y="5172789"/>
            <a:ext cx="102512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70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9091017" y="5172789"/>
            <a:ext cx="11945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80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10746819" y="5172789"/>
            <a:ext cx="11437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100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12351782" y="5172789"/>
            <a:ext cx="12503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90</a:t>
            </a:r>
            <a:endParaRPr lang="en-US" sz="1750" dirty="0"/>
          </a:p>
        </p:txBody>
      </p:sp>
      <p:sp>
        <p:nvSpPr>
          <p:cNvPr id="31" name="Shape 29"/>
          <p:cNvSpPr/>
          <p:nvPr/>
        </p:nvSpPr>
        <p:spPr>
          <a:xfrm>
            <a:off x="801410" y="567940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1028700" y="5823109"/>
            <a:ext cx="12556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Bollería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2745581" y="5823109"/>
            <a:ext cx="115538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30</a:t>
            </a:r>
            <a:endParaRPr lang="en-US" sz="1750" dirty="0"/>
          </a:p>
        </p:txBody>
      </p:sp>
      <p:sp>
        <p:nvSpPr>
          <p:cNvPr id="34" name="Text 32"/>
          <p:cNvSpPr/>
          <p:nvPr/>
        </p:nvSpPr>
        <p:spPr>
          <a:xfrm>
            <a:off x="4362212" y="5823109"/>
            <a:ext cx="102381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40</a:t>
            </a:r>
            <a:endParaRPr lang="en-US" sz="1750" dirty="0"/>
          </a:p>
        </p:txBody>
      </p:sp>
      <p:sp>
        <p:nvSpPr>
          <p:cNvPr id="35" name="Text 33"/>
          <p:cNvSpPr/>
          <p:nvPr/>
        </p:nvSpPr>
        <p:spPr>
          <a:xfrm>
            <a:off x="5847278" y="5823109"/>
            <a:ext cx="12961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35</a:t>
            </a:r>
            <a:endParaRPr lang="en-US" sz="1750" dirty="0"/>
          </a:p>
        </p:txBody>
      </p:sp>
      <p:sp>
        <p:nvSpPr>
          <p:cNvPr id="36" name="Text 34"/>
          <p:cNvSpPr/>
          <p:nvPr/>
        </p:nvSpPr>
        <p:spPr>
          <a:xfrm>
            <a:off x="7604641" y="5823109"/>
            <a:ext cx="102512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50</a:t>
            </a:r>
            <a:endParaRPr lang="en-US" sz="1750" dirty="0"/>
          </a:p>
        </p:txBody>
      </p:sp>
      <p:sp>
        <p:nvSpPr>
          <p:cNvPr id="37" name="Text 35"/>
          <p:cNvSpPr/>
          <p:nvPr/>
        </p:nvSpPr>
        <p:spPr>
          <a:xfrm>
            <a:off x="9091017" y="5823109"/>
            <a:ext cx="11945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60</a:t>
            </a:r>
            <a:endParaRPr lang="en-US" sz="1750" dirty="0"/>
          </a:p>
        </p:txBody>
      </p:sp>
      <p:sp>
        <p:nvSpPr>
          <p:cNvPr id="38" name="Text 36"/>
          <p:cNvSpPr/>
          <p:nvPr/>
        </p:nvSpPr>
        <p:spPr>
          <a:xfrm>
            <a:off x="10746819" y="5823109"/>
            <a:ext cx="11437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80</a:t>
            </a:r>
            <a:endParaRPr lang="en-US" sz="1750" dirty="0"/>
          </a:p>
        </p:txBody>
      </p:sp>
      <p:sp>
        <p:nvSpPr>
          <p:cNvPr id="39" name="Text 37"/>
          <p:cNvSpPr/>
          <p:nvPr/>
        </p:nvSpPr>
        <p:spPr>
          <a:xfrm>
            <a:off x="12351782" y="5823109"/>
            <a:ext cx="12503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spc="-36" kern="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70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2024-09-11T17:14:51Z</dcterms:created>
  <dcterms:modified xsi:type="dcterms:W3CDTF">2024-09-11T17:14:51Z</dcterms:modified>
</cp:coreProperties>
</file>